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60" r:id="rId5"/>
    <p:sldId id="264" r:id="rId6"/>
    <p:sldId id="257" r:id="rId7"/>
    <p:sldId id="263" r:id="rId8"/>
    <p:sldId id="265" r:id="rId9"/>
    <p:sldId id="266" r:id="rId10"/>
    <p:sldId id="261" r:id="rId11"/>
    <p:sldId id="262"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9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E95D1C-1708-4E51-BAF6-91E1B1145EC6}"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405538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95D1C-1708-4E51-BAF6-91E1B1145EC6}"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99445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95D1C-1708-4E51-BAF6-91E1B1145EC6}"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119932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95D1C-1708-4E51-BAF6-91E1B1145EC6}"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924329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E95D1C-1708-4E51-BAF6-91E1B1145EC6}" type="datetimeFigureOut">
              <a:rPr lang="en-CA" smtClean="0"/>
              <a:t>2016-09-27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336078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E95D1C-1708-4E51-BAF6-91E1B1145EC6}"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717651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E95D1C-1708-4E51-BAF6-91E1B1145EC6}" type="datetimeFigureOut">
              <a:rPr lang="en-CA" smtClean="0"/>
              <a:t>2016-09-27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420364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E95D1C-1708-4E51-BAF6-91E1B1145EC6}" type="datetimeFigureOut">
              <a:rPr lang="en-CA" smtClean="0"/>
              <a:t>2016-09-27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248314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95D1C-1708-4E51-BAF6-91E1B1145EC6}" type="datetimeFigureOut">
              <a:rPr lang="en-CA" smtClean="0"/>
              <a:t>2016-09-27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323089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E95D1C-1708-4E51-BAF6-91E1B1145EC6}"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122961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E95D1C-1708-4E51-BAF6-91E1B1145EC6}" type="datetimeFigureOut">
              <a:rPr lang="en-CA" smtClean="0"/>
              <a:t>2016-09-27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5A05272-0B05-45AB-B862-79077212ECC6}" type="slidenum">
              <a:rPr lang="en-CA" smtClean="0"/>
              <a:t>‹#›</a:t>
            </a:fld>
            <a:endParaRPr lang="en-CA"/>
          </a:p>
        </p:txBody>
      </p:sp>
    </p:spTree>
    <p:extLst>
      <p:ext uri="{BB962C8B-B14F-4D97-AF65-F5344CB8AC3E}">
        <p14:creationId xmlns:p14="http://schemas.microsoft.com/office/powerpoint/2010/main" val="326037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95D1C-1708-4E51-BAF6-91E1B1145EC6}" type="datetimeFigureOut">
              <a:rPr lang="en-CA" smtClean="0"/>
              <a:t>2016-09-27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05272-0B05-45AB-B862-79077212ECC6}" type="slidenum">
              <a:rPr lang="en-CA" smtClean="0"/>
              <a:t>‹#›</a:t>
            </a:fld>
            <a:endParaRPr lang="en-CA"/>
          </a:p>
        </p:txBody>
      </p:sp>
    </p:spTree>
    <p:extLst>
      <p:ext uri="{BB962C8B-B14F-4D97-AF65-F5344CB8AC3E}">
        <p14:creationId xmlns:p14="http://schemas.microsoft.com/office/powerpoint/2010/main" val="1418375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edublogger.com/check-out-these-class-blogs" TargetMode="External"/><Relationship Id="rId2" Type="http://schemas.openxmlformats.org/officeDocument/2006/relationships/hyperlink" Target="http://www.msdosanjh.com/class-blogs-we-follow" TargetMode="External"/><Relationship Id="rId1" Type="http://schemas.openxmlformats.org/officeDocument/2006/relationships/slideLayout" Target="../slideLayouts/slideLayout2.xml"/><Relationship Id="rId6" Type="http://schemas.openxmlformats.org/officeDocument/2006/relationships/hyperlink" Target="http://edublogs.org/10-ways-to-use-your-edublog-to-teach/" TargetMode="External"/><Relationship Id="rId5" Type="http://schemas.openxmlformats.org/officeDocument/2006/relationships/hyperlink" Target="http://georgecouros.ca/blog/archives/3721" TargetMode="External"/><Relationship Id="rId4" Type="http://schemas.openxmlformats.org/officeDocument/2006/relationships/hyperlink" Target="http://www.jordantinney.or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dublogs.org/10-ways-to-use-your-edublog-to-teach/"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oDxg5ODEXEQ"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ainoscience.blogspot.ca/" TargetMode="External"/><Relationship Id="rId2" Type="http://schemas.openxmlformats.org/officeDocument/2006/relationships/hyperlink" Target="https://help.edublogs.org/" TargetMode="External"/><Relationship Id="rId1" Type="http://schemas.openxmlformats.org/officeDocument/2006/relationships/slideLayout" Target="../slideLayouts/slideLayout2.xml"/><Relationship Id="rId6" Type="http://schemas.openxmlformats.org/officeDocument/2006/relationships/hyperlink" Target="https://www.youtube.com/playlist?list=PLq4p3q2fmMYW_Ix1OR6tFT1iFdwiMkf42" TargetMode="External"/><Relationship Id="rId5" Type="http://schemas.openxmlformats.org/officeDocument/2006/relationships/hyperlink" Target="http://www.edutopia.org/discussion/9-reasons-why-teachers-should-blog" TargetMode="External"/><Relationship Id="rId4" Type="http://schemas.openxmlformats.org/officeDocument/2006/relationships/hyperlink" Target="http://www.edudemic.com/how-and-why-teachers-should-bl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2648" y="1925860"/>
            <a:ext cx="7772400" cy="2387600"/>
          </a:xfrm>
        </p:spPr>
        <p:txBody>
          <a:bodyPr/>
          <a:lstStyle/>
          <a:p>
            <a:r>
              <a:rPr lang="en-CA" b="1" dirty="0"/>
              <a:t>Welcome to the first Lunch &amp; Learn</a:t>
            </a:r>
          </a:p>
        </p:txBody>
      </p:sp>
      <p:sp>
        <p:nvSpPr>
          <p:cNvPr id="3" name="Subtitle 2"/>
          <p:cNvSpPr>
            <a:spLocks noGrp="1"/>
          </p:cNvSpPr>
          <p:nvPr>
            <p:ph type="subTitle" idx="1"/>
          </p:nvPr>
        </p:nvSpPr>
        <p:spPr>
          <a:xfrm>
            <a:off x="1240536" y="4479862"/>
            <a:ext cx="6858000" cy="1896554"/>
          </a:xfrm>
        </p:spPr>
        <p:txBody>
          <a:bodyPr/>
          <a:lstStyle/>
          <a:p>
            <a:r>
              <a:rPr lang="en-CA" dirty="0"/>
              <a:t>An introduction to our new blog.</a:t>
            </a:r>
          </a:p>
          <a:p>
            <a:endParaRPr lang="en-CA" dirty="0"/>
          </a:p>
          <a:p>
            <a:r>
              <a:rPr lang="en-CA" dirty="0" err="1"/>
              <a:t>Mmmmm</a:t>
            </a:r>
            <a:r>
              <a:rPr lang="en-CA" dirty="0"/>
              <a:t>….thank you the chef for lunch and to the admin team for buying </a:t>
            </a:r>
            <a:r>
              <a:rPr lang="en-CA" dirty="0">
                <a:sym typeface="Wingdings" panose="05000000000000000000" pitchFamily="2" charset="2"/>
              </a:rPr>
              <a:t></a:t>
            </a:r>
            <a:r>
              <a:rPr lang="en-CA" dirty="0"/>
              <a:t> </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705" y="112014"/>
            <a:ext cx="3608813" cy="197281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295" y="287845"/>
            <a:ext cx="2286000" cy="1990725"/>
          </a:xfrm>
          <a:prstGeom prst="rect">
            <a:avLst/>
          </a:prstGeom>
        </p:spPr>
      </p:pic>
    </p:spTree>
    <p:extLst>
      <p:ext uri="{BB962C8B-B14F-4D97-AF65-F5344CB8AC3E}">
        <p14:creationId xmlns:p14="http://schemas.microsoft.com/office/powerpoint/2010/main" val="341225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njelika Rose" panose="02000603000000000000" pitchFamily="2" charset="0"/>
                <a:ea typeface="Anjelika Rose" panose="02000603000000000000" pitchFamily="2" charset="0"/>
              </a:rPr>
              <a:t>Helpful websites and example blogs</a:t>
            </a:r>
            <a:endParaRPr lang="en-CA" b="1" dirty="0"/>
          </a:p>
        </p:txBody>
      </p:sp>
      <p:sp>
        <p:nvSpPr>
          <p:cNvPr id="3" name="Content Placeholder 2"/>
          <p:cNvSpPr>
            <a:spLocks noGrp="1"/>
          </p:cNvSpPr>
          <p:nvPr>
            <p:ph idx="1"/>
          </p:nvPr>
        </p:nvSpPr>
        <p:spPr>
          <a:xfrm>
            <a:off x="628650" y="1476462"/>
            <a:ext cx="7886700" cy="5083729"/>
          </a:xfrm>
        </p:spPr>
        <p:txBody>
          <a:bodyPr>
            <a:normAutofit fontScale="70000" lnSpcReduction="20000"/>
          </a:bodyPr>
          <a:lstStyle/>
          <a:p>
            <a:pPr marL="0" indent="0">
              <a:buNone/>
            </a:pPr>
            <a:endParaRPr lang="en-CA" dirty="0"/>
          </a:p>
          <a:p>
            <a:pPr marL="0" indent="0">
              <a:buNone/>
            </a:pPr>
            <a:r>
              <a:rPr lang="en-CA" dirty="0">
                <a:hlinkClick r:id="rId2"/>
              </a:rPr>
              <a:t>http://www.msdosanjh.com/class-blogs-we-follow</a:t>
            </a:r>
            <a:endParaRPr lang="en-CA" dirty="0"/>
          </a:p>
          <a:p>
            <a:r>
              <a:rPr lang="en-CA" dirty="0"/>
              <a:t>Sample class blog from a Surrey school teacher</a:t>
            </a:r>
          </a:p>
          <a:p>
            <a:pPr marL="0" indent="0">
              <a:buNone/>
            </a:pPr>
            <a:endParaRPr lang="en-CA" dirty="0">
              <a:hlinkClick r:id="rId3"/>
            </a:endParaRPr>
          </a:p>
          <a:p>
            <a:pPr marL="0" indent="0">
              <a:buNone/>
            </a:pPr>
            <a:r>
              <a:rPr lang="en-CA" dirty="0">
                <a:hlinkClick r:id="rId3"/>
              </a:rPr>
              <a:t>https://www.theedublogger.com/check-out-these-class-blogs</a:t>
            </a:r>
            <a:endParaRPr lang="en-CA" dirty="0"/>
          </a:p>
          <a:p>
            <a:r>
              <a:rPr lang="en-CA" dirty="0"/>
              <a:t>List of other sample class blogs</a:t>
            </a:r>
          </a:p>
          <a:p>
            <a:pPr marL="0" indent="0">
              <a:buNone/>
            </a:pPr>
            <a:endParaRPr lang="en-CA" dirty="0">
              <a:hlinkClick r:id="rId4"/>
            </a:endParaRPr>
          </a:p>
          <a:p>
            <a:pPr marL="0" indent="0">
              <a:buNone/>
            </a:pPr>
            <a:r>
              <a:rPr lang="en-CA" dirty="0">
                <a:hlinkClick r:id="rId4"/>
              </a:rPr>
              <a:t>http://www.jordantinney.org/</a:t>
            </a:r>
            <a:endParaRPr lang="en-CA" dirty="0"/>
          </a:p>
          <a:p>
            <a:r>
              <a:rPr lang="en-CA" dirty="0"/>
              <a:t>SD36 CEO / Superintendent Jordan </a:t>
            </a:r>
            <a:r>
              <a:rPr lang="en-CA" dirty="0" err="1"/>
              <a:t>Tinney’s</a:t>
            </a:r>
            <a:r>
              <a:rPr lang="en-CA" dirty="0"/>
              <a:t> blog</a:t>
            </a:r>
          </a:p>
          <a:p>
            <a:endParaRPr lang="en-CA" dirty="0"/>
          </a:p>
          <a:p>
            <a:pPr marL="0" indent="0">
              <a:buNone/>
            </a:pPr>
            <a:r>
              <a:rPr lang="en-CA" dirty="0">
                <a:hlinkClick r:id="rId5"/>
              </a:rPr>
              <a:t>http://georgecouros.ca/blog/archives/3721</a:t>
            </a:r>
            <a:endParaRPr lang="en-CA" dirty="0"/>
          </a:p>
          <a:p>
            <a:r>
              <a:rPr lang="en-CA" dirty="0"/>
              <a:t>5 reasons your students should blog</a:t>
            </a:r>
          </a:p>
          <a:p>
            <a:pPr marL="0" indent="0">
              <a:buNone/>
            </a:pPr>
            <a:endParaRPr lang="en-CA" dirty="0"/>
          </a:p>
          <a:p>
            <a:pPr marL="0" indent="0">
              <a:buNone/>
            </a:pPr>
            <a:r>
              <a:rPr lang="en-CA" dirty="0">
                <a:hlinkClick r:id="rId6"/>
              </a:rPr>
              <a:t>http://edublogs.org/10-ways-to-use-your-edublog-to-teach/</a:t>
            </a:r>
            <a:endParaRPr lang="en-CA" dirty="0"/>
          </a:p>
          <a:p>
            <a:r>
              <a:rPr lang="en-CA" dirty="0"/>
              <a:t>10 ways to use your blog to teach</a:t>
            </a:r>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66983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390592">
            <a:off x="659156" y="2221357"/>
            <a:ext cx="7927759" cy="2539306"/>
          </a:xfrm>
        </p:spPr>
        <p:txBody>
          <a:bodyPr>
            <a:normAutofit/>
          </a:bodyPr>
          <a:lstStyle/>
          <a:p>
            <a:pPr algn="ctr"/>
            <a:r>
              <a:rPr lang="en-CA" sz="5400" b="1" dirty="0">
                <a:latin typeface="Anjelika Rose" panose="02000603000000000000" pitchFamily="2" charset="0"/>
                <a:ea typeface="Anjelika Rose" panose="02000603000000000000" pitchFamily="2" charset="0"/>
              </a:rPr>
              <a:t>Questions? Comments? Ideas?</a:t>
            </a:r>
          </a:p>
        </p:txBody>
      </p:sp>
      <p:sp>
        <p:nvSpPr>
          <p:cNvPr id="3" name="Content Placeholder 2"/>
          <p:cNvSpPr>
            <a:spLocks noGrp="1"/>
          </p:cNvSpPr>
          <p:nvPr>
            <p:ph idx="1"/>
          </p:nvPr>
        </p:nvSpPr>
        <p:spPr/>
        <p:txBody>
          <a:bodyPr/>
          <a:lstStyle/>
          <a:p>
            <a:pPr marL="0" indent="0">
              <a:buNone/>
            </a:pPr>
            <a:endParaRPr lang="en-CA" dirty="0">
              <a:hlinkClick r:id="rId2"/>
            </a:endParaRPr>
          </a:p>
          <a:p>
            <a:pPr marL="0" indent="0">
              <a:buNone/>
            </a:pPr>
            <a:endParaRPr lang="en-CA" dirty="0"/>
          </a:p>
        </p:txBody>
      </p:sp>
    </p:spTree>
    <p:extLst>
      <p:ext uri="{BB962C8B-B14F-4D97-AF65-F5344CB8AC3E}">
        <p14:creationId xmlns:p14="http://schemas.microsoft.com/office/powerpoint/2010/main" val="120731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0"/>
                                        <p:tgtEl>
                                          <p:spTgt spid="2"/>
                                        </p:tgtEl>
                                      </p:cBhvr>
                                    </p:animEffect>
                                    <p:anim calcmode="lin" valueType="num">
                                      <p:cBhvr>
                                        <p:cTn id="8" dur="4000" fill="hold"/>
                                        <p:tgtEl>
                                          <p:spTgt spid="2"/>
                                        </p:tgtEl>
                                        <p:attrNameLst>
                                          <p:attrName>ppt_w</p:attrName>
                                        </p:attrNameLst>
                                      </p:cBhvr>
                                      <p:tavLst>
                                        <p:tav tm="0" fmla="#ppt_w*sin(2.5*pi*$)">
                                          <p:val>
                                            <p:fltVal val="0"/>
                                          </p:val>
                                        </p:tav>
                                        <p:tav tm="100000">
                                          <p:val>
                                            <p:fltVal val="1"/>
                                          </p:val>
                                        </p:tav>
                                      </p:tavLst>
                                    </p:anim>
                                    <p:anim calcmode="lin" valueType="num">
                                      <p:cBhvr>
                                        <p:cTn id="9" dur="4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72000" y="795666"/>
            <a:ext cx="2400000" cy="5266667"/>
          </a:xfrm>
          <a:prstGeom prst="rect">
            <a:avLst/>
          </a:prstGeom>
        </p:spPr>
      </p:pic>
    </p:spTree>
    <p:extLst>
      <p:ext uri="{BB962C8B-B14F-4D97-AF65-F5344CB8AC3E}">
        <p14:creationId xmlns:p14="http://schemas.microsoft.com/office/powerpoint/2010/main" val="286607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Dxg5ODEXEQ"/>
          <p:cNvPicPr>
            <a:picLocks noRot="1" noChangeAspect="1"/>
          </p:cNvPicPr>
          <p:nvPr>
            <a:videoFile r:link="rId1"/>
          </p:nvPr>
        </p:nvPicPr>
        <p:blipFill>
          <a:blip r:embed="rId3"/>
          <a:stretch>
            <a:fillRect/>
          </a:stretch>
        </p:blipFill>
        <p:spPr>
          <a:xfrm>
            <a:off x="251670" y="243281"/>
            <a:ext cx="8758106" cy="6375633"/>
          </a:xfrm>
          <a:prstGeom prst="rect">
            <a:avLst/>
          </a:prstGeom>
        </p:spPr>
      </p:pic>
    </p:spTree>
    <p:extLst>
      <p:ext uri="{BB962C8B-B14F-4D97-AF65-F5344CB8AC3E}">
        <p14:creationId xmlns:p14="http://schemas.microsoft.com/office/powerpoint/2010/main" val="298139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414" y="0"/>
            <a:ext cx="7886700" cy="1325563"/>
          </a:xfrm>
        </p:spPr>
        <p:txBody>
          <a:bodyPr/>
          <a:lstStyle/>
          <a:p>
            <a:pPr algn="ctr"/>
            <a:r>
              <a:rPr lang="en-CA" dirty="0">
                <a:latin typeface="Anjelika Rose" panose="02000603000000000000" pitchFamily="2" charset="0"/>
                <a:ea typeface="Anjelika Rose" panose="02000603000000000000" pitchFamily="2" charset="0"/>
              </a:rPr>
              <a:t>Why a blog for LTS?</a:t>
            </a:r>
          </a:p>
        </p:txBody>
      </p:sp>
      <p:pic>
        <p:nvPicPr>
          <p:cNvPr id="4" name="Picture 3"/>
          <p:cNvPicPr>
            <a:picLocks noChangeAspect="1"/>
          </p:cNvPicPr>
          <p:nvPr/>
        </p:nvPicPr>
        <p:blipFill>
          <a:blip r:embed="rId2"/>
          <a:stretch>
            <a:fillRect/>
          </a:stretch>
        </p:blipFill>
        <p:spPr>
          <a:xfrm>
            <a:off x="555885" y="1112533"/>
            <a:ext cx="8032229" cy="5720300"/>
          </a:xfrm>
          <a:prstGeom prst="rect">
            <a:avLst/>
          </a:prstGeom>
        </p:spPr>
      </p:pic>
    </p:spTree>
    <p:extLst>
      <p:ext uri="{BB962C8B-B14F-4D97-AF65-F5344CB8AC3E}">
        <p14:creationId xmlns:p14="http://schemas.microsoft.com/office/powerpoint/2010/main" val="205592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722" y="183070"/>
            <a:ext cx="7886700" cy="1325563"/>
          </a:xfrm>
        </p:spPr>
        <p:txBody>
          <a:bodyPr/>
          <a:lstStyle/>
          <a:p>
            <a:r>
              <a:rPr lang="en-CA" dirty="0"/>
              <a:t>Tap on the safari or Chrome app and go to: ltsssprod.edublogs.org</a:t>
            </a:r>
          </a:p>
        </p:txBody>
      </p:sp>
      <p:pic>
        <p:nvPicPr>
          <p:cNvPr id="4" name="Picture 3"/>
          <p:cNvPicPr>
            <a:picLocks noChangeAspect="1"/>
          </p:cNvPicPr>
          <p:nvPr/>
        </p:nvPicPr>
        <p:blipFill>
          <a:blip r:embed="rId2"/>
          <a:stretch>
            <a:fillRect/>
          </a:stretch>
        </p:blipFill>
        <p:spPr>
          <a:xfrm>
            <a:off x="241220" y="1686571"/>
            <a:ext cx="6857143" cy="5171429"/>
          </a:xfrm>
          <a:prstGeom prst="rect">
            <a:avLst/>
          </a:prstGeom>
        </p:spPr>
      </p:pic>
      <p:cxnSp>
        <p:nvCxnSpPr>
          <p:cNvPr id="6" name="Straight Arrow Connector 5"/>
          <p:cNvCxnSpPr/>
          <p:nvPr/>
        </p:nvCxnSpPr>
        <p:spPr>
          <a:xfrm flipH="1">
            <a:off x="6486144" y="4272285"/>
            <a:ext cx="1412152" cy="184315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192220" y="3902953"/>
            <a:ext cx="1755648" cy="369332"/>
          </a:xfrm>
          <a:prstGeom prst="rect">
            <a:avLst/>
          </a:prstGeom>
          <a:noFill/>
        </p:spPr>
        <p:txBody>
          <a:bodyPr wrap="square" rtlCol="0">
            <a:spAutoFit/>
          </a:bodyPr>
          <a:lstStyle/>
          <a:p>
            <a:pPr algn="ctr"/>
            <a:r>
              <a:rPr lang="en-CA" b="1" dirty="0"/>
              <a:t>CLICK HERE</a:t>
            </a:r>
          </a:p>
        </p:txBody>
      </p:sp>
    </p:spTree>
    <p:extLst>
      <p:ext uri="{BB962C8B-B14F-4D97-AF65-F5344CB8AC3E}">
        <p14:creationId xmlns:p14="http://schemas.microsoft.com/office/powerpoint/2010/main" val="387156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3296" y="297059"/>
            <a:ext cx="6959323" cy="6456363"/>
          </a:xfrm>
          <a:prstGeom prst="rect">
            <a:avLst/>
          </a:prstGeom>
        </p:spPr>
      </p:pic>
      <p:cxnSp>
        <p:nvCxnSpPr>
          <p:cNvPr id="4" name="Straight Arrow Connector 3"/>
          <p:cNvCxnSpPr/>
          <p:nvPr/>
        </p:nvCxnSpPr>
        <p:spPr>
          <a:xfrm flipH="1">
            <a:off x="6605755" y="5108448"/>
            <a:ext cx="1633728" cy="11338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517107" y="3908119"/>
            <a:ext cx="1444752" cy="1200329"/>
          </a:xfrm>
          <a:prstGeom prst="rect">
            <a:avLst/>
          </a:prstGeom>
          <a:noFill/>
        </p:spPr>
        <p:txBody>
          <a:bodyPr wrap="square" rtlCol="0">
            <a:spAutoFit/>
          </a:bodyPr>
          <a:lstStyle/>
          <a:p>
            <a:pPr algn="ctr"/>
            <a:r>
              <a:rPr lang="en-CA" dirty="0"/>
              <a:t>CLICK HERE TO SIGN UP TO BE AN AUTHOR</a:t>
            </a:r>
          </a:p>
        </p:txBody>
      </p:sp>
    </p:spTree>
    <p:extLst>
      <p:ext uri="{BB962C8B-B14F-4D97-AF65-F5344CB8AC3E}">
        <p14:creationId xmlns:p14="http://schemas.microsoft.com/office/powerpoint/2010/main" val="214621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64238" y="-289868"/>
            <a:ext cx="7571428" cy="3959660"/>
          </a:xfrm>
          <a:prstGeom prst="rect">
            <a:avLst/>
          </a:prstGeom>
        </p:spPr>
      </p:pic>
      <p:sp>
        <p:nvSpPr>
          <p:cNvPr id="3" name="Content Placeholder 2"/>
          <p:cNvSpPr>
            <a:spLocks noGrp="1"/>
          </p:cNvSpPr>
          <p:nvPr>
            <p:ph idx="1"/>
          </p:nvPr>
        </p:nvSpPr>
        <p:spPr>
          <a:xfrm>
            <a:off x="543306" y="3044825"/>
            <a:ext cx="7886700" cy="4351338"/>
          </a:xfrm>
        </p:spPr>
        <p:txBody>
          <a:bodyPr/>
          <a:lstStyle/>
          <a:p>
            <a:pPr marL="514350" indent="-514350">
              <a:buAutoNum type="arabicPeriod"/>
            </a:pPr>
            <a:r>
              <a:rPr lang="en-CA" dirty="0"/>
              <a:t>Choose EDUCATOR</a:t>
            </a:r>
          </a:p>
          <a:p>
            <a:pPr marL="514350" indent="-514350">
              <a:buAutoNum type="arabicPeriod"/>
            </a:pPr>
            <a:r>
              <a:rPr lang="en-CA" dirty="0"/>
              <a:t>Put in your information – work email and username makes it easier to remember</a:t>
            </a:r>
          </a:p>
          <a:p>
            <a:pPr marL="514350" indent="-514350">
              <a:buAutoNum type="arabicPeriod"/>
            </a:pPr>
            <a:r>
              <a:rPr lang="en-CA" dirty="0"/>
              <a:t>Once you have an account you are able to post, comment and even create your own blog!</a:t>
            </a:r>
          </a:p>
        </p:txBody>
      </p:sp>
    </p:spTree>
    <p:extLst>
      <p:ext uri="{BB962C8B-B14F-4D97-AF65-F5344CB8AC3E}">
        <p14:creationId xmlns:p14="http://schemas.microsoft.com/office/powerpoint/2010/main" val="357165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5883" y="3584448"/>
            <a:ext cx="8710339" cy="2609088"/>
          </a:xfrm>
          <a:prstGeom prst="rect">
            <a:avLst/>
          </a:prstGeom>
        </p:spPr>
      </p:pic>
      <p:cxnSp>
        <p:nvCxnSpPr>
          <p:cNvPr id="5" name="Straight Arrow Connector 4"/>
          <p:cNvCxnSpPr/>
          <p:nvPr/>
        </p:nvCxnSpPr>
        <p:spPr>
          <a:xfrm>
            <a:off x="6205728" y="2170176"/>
            <a:ext cx="463296" cy="141427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82768" y="722877"/>
            <a:ext cx="2572512" cy="1569660"/>
          </a:xfrm>
          <a:prstGeom prst="rect">
            <a:avLst/>
          </a:prstGeom>
          <a:noFill/>
        </p:spPr>
        <p:txBody>
          <a:bodyPr wrap="square" rtlCol="0">
            <a:spAutoFit/>
          </a:bodyPr>
          <a:lstStyle/>
          <a:p>
            <a:pPr algn="ctr"/>
            <a:r>
              <a:rPr lang="en-CA" sz="2400" dirty="0"/>
              <a:t>Once you are logged in, you can click here to create a new post</a:t>
            </a:r>
          </a:p>
        </p:txBody>
      </p:sp>
      <p:cxnSp>
        <p:nvCxnSpPr>
          <p:cNvPr id="10" name="Straight Arrow Connector 9"/>
          <p:cNvCxnSpPr/>
          <p:nvPr/>
        </p:nvCxnSpPr>
        <p:spPr>
          <a:xfrm flipH="1">
            <a:off x="1091184" y="2170176"/>
            <a:ext cx="883920" cy="138988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5214" y="298449"/>
            <a:ext cx="3182112" cy="1938992"/>
          </a:xfrm>
          <a:prstGeom prst="rect">
            <a:avLst/>
          </a:prstGeom>
          <a:noFill/>
        </p:spPr>
        <p:txBody>
          <a:bodyPr wrap="square" rtlCol="0">
            <a:spAutoFit/>
          </a:bodyPr>
          <a:lstStyle/>
          <a:p>
            <a:pPr algn="ctr"/>
            <a:r>
              <a:rPr lang="en-CA" sz="2400" dirty="0"/>
              <a:t>Click here to see the </a:t>
            </a:r>
            <a:r>
              <a:rPr lang="en-CA" sz="2400" dirty="0" err="1"/>
              <a:t>ltssprod</a:t>
            </a:r>
            <a:r>
              <a:rPr lang="en-CA" sz="2400" dirty="0"/>
              <a:t> site, create your own site or to see a list of any sites you are part of</a:t>
            </a:r>
          </a:p>
        </p:txBody>
      </p:sp>
    </p:spTree>
    <p:extLst>
      <p:ext uri="{BB962C8B-B14F-4D97-AF65-F5344CB8AC3E}">
        <p14:creationId xmlns:p14="http://schemas.microsoft.com/office/powerpoint/2010/main" val="3182792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CA" b="1" dirty="0">
                <a:latin typeface="Anjelika Rose" panose="02000603000000000000" pitchFamily="2" charset="0"/>
                <a:ea typeface="Anjelika Rose" panose="02000603000000000000" pitchFamily="2" charset="0"/>
              </a:rPr>
              <a:t>Create your first post</a:t>
            </a:r>
          </a:p>
        </p:txBody>
      </p:sp>
      <p:sp>
        <p:nvSpPr>
          <p:cNvPr id="3" name="Content Placeholder 2"/>
          <p:cNvSpPr>
            <a:spLocks noGrp="1"/>
          </p:cNvSpPr>
          <p:nvPr>
            <p:ph idx="1"/>
          </p:nvPr>
        </p:nvSpPr>
        <p:spPr>
          <a:xfrm>
            <a:off x="167780" y="1060704"/>
            <a:ext cx="8724549" cy="5625322"/>
          </a:xfrm>
        </p:spPr>
        <p:txBody>
          <a:bodyPr>
            <a:normAutofit fontScale="92500" lnSpcReduction="10000"/>
          </a:bodyPr>
          <a:lstStyle/>
          <a:p>
            <a:pPr marL="514350" indent="-514350">
              <a:buFont typeface="+mj-lt"/>
              <a:buAutoNum type="arabicPeriod"/>
            </a:pPr>
            <a:r>
              <a:rPr lang="en-CA" dirty="0"/>
              <a:t>Click on the ‘+’ at the top of the page and choose post</a:t>
            </a:r>
          </a:p>
          <a:p>
            <a:pPr marL="514350" indent="-514350">
              <a:buFont typeface="+mj-lt"/>
              <a:buAutoNum type="arabicPeriod"/>
            </a:pPr>
            <a:r>
              <a:rPr lang="en-CA" dirty="0"/>
              <a:t>Title the post “your name – lunch and learn practice”</a:t>
            </a:r>
          </a:p>
          <a:p>
            <a:pPr marL="514350" indent="-514350">
              <a:buFont typeface="+mj-lt"/>
              <a:buAutoNum type="arabicPeriod"/>
            </a:pPr>
            <a:r>
              <a:rPr lang="en-CA" dirty="0"/>
              <a:t>Add some content to the post.  Write something interesting about yourself or something you would like to try out in your classroom this year or an idea for a future lunch and learn</a:t>
            </a:r>
          </a:p>
          <a:p>
            <a:pPr marL="514350" indent="-514350">
              <a:buFont typeface="+mj-lt"/>
              <a:buAutoNum type="arabicPeriod"/>
            </a:pPr>
            <a:r>
              <a:rPr lang="en-CA" dirty="0"/>
              <a:t>See if you can figure out how to set a feature image in your post</a:t>
            </a:r>
          </a:p>
          <a:p>
            <a:pPr lvl="1"/>
            <a:r>
              <a:rPr lang="en-CA" dirty="0"/>
              <a:t>hint: google search images, tap and hold to save to camera roll, then in your post dashboard you can add the image by tapping on feature image and pulling it from your camera roll</a:t>
            </a:r>
          </a:p>
          <a:p>
            <a:pPr marL="514350" indent="-514350">
              <a:buFont typeface="+mj-lt"/>
              <a:buAutoNum type="arabicPeriod"/>
            </a:pPr>
            <a:r>
              <a:rPr lang="en-CA" dirty="0"/>
              <a:t> Choose the lunch and learn category</a:t>
            </a:r>
          </a:p>
          <a:p>
            <a:pPr marL="514350" indent="-514350">
              <a:buFont typeface="+mj-lt"/>
              <a:buAutoNum type="arabicPeriod"/>
            </a:pPr>
            <a:r>
              <a:rPr lang="en-CA" dirty="0"/>
              <a:t> Press the blue publish button and viola</a:t>
            </a:r>
          </a:p>
          <a:p>
            <a:pPr lvl="1"/>
            <a:r>
              <a:rPr lang="en-CA" dirty="0"/>
              <a:t>Click on the site page in the top menu to get back to the site home page</a:t>
            </a:r>
          </a:p>
        </p:txBody>
      </p:sp>
    </p:spTree>
    <p:extLst>
      <p:ext uri="{BB962C8B-B14F-4D97-AF65-F5344CB8AC3E}">
        <p14:creationId xmlns:p14="http://schemas.microsoft.com/office/powerpoint/2010/main" val="48276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njelika Rose" panose="02000603000000000000" pitchFamily="2" charset="0"/>
                <a:ea typeface="Anjelika Rose" panose="02000603000000000000" pitchFamily="2" charset="0"/>
              </a:rPr>
              <a:t>Helpful websites and example blogs</a:t>
            </a:r>
          </a:p>
        </p:txBody>
      </p:sp>
      <p:sp>
        <p:nvSpPr>
          <p:cNvPr id="3" name="Content Placeholder 2"/>
          <p:cNvSpPr>
            <a:spLocks noGrp="1"/>
          </p:cNvSpPr>
          <p:nvPr>
            <p:ph idx="1"/>
          </p:nvPr>
        </p:nvSpPr>
        <p:spPr/>
        <p:txBody>
          <a:bodyPr>
            <a:normAutofit fontScale="92500" lnSpcReduction="20000"/>
          </a:bodyPr>
          <a:lstStyle/>
          <a:p>
            <a:r>
              <a:rPr lang="en-CA" dirty="0">
                <a:hlinkClick r:id="rId2"/>
              </a:rPr>
              <a:t>https://help.edublogs.org/</a:t>
            </a:r>
            <a:endParaRPr lang="en-CA" dirty="0"/>
          </a:p>
          <a:p>
            <a:pPr lvl="1"/>
            <a:r>
              <a:rPr lang="en-CA" dirty="0"/>
              <a:t>Great resource guides, how to videos and student guides</a:t>
            </a:r>
          </a:p>
          <a:p>
            <a:r>
              <a:rPr lang="en-CA" dirty="0">
                <a:hlinkClick r:id="rId3"/>
              </a:rPr>
              <a:t>http://rainoscience.blogspot.ca/</a:t>
            </a:r>
            <a:endParaRPr lang="en-CA" dirty="0"/>
          </a:p>
          <a:p>
            <a:pPr lvl="1"/>
            <a:r>
              <a:rPr lang="en-CA" dirty="0"/>
              <a:t>Sample class blog</a:t>
            </a:r>
          </a:p>
          <a:p>
            <a:r>
              <a:rPr lang="en-CA" dirty="0">
                <a:hlinkClick r:id="rId4"/>
              </a:rPr>
              <a:t>http://www.edudemic.com/how-and-why-teachers-should-blog/</a:t>
            </a:r>
            <a:endParaRPr lang="en-CA" dirty="0"/>
          </a:p>
          <a:p>
            <a:pPr lvl="1"/>
            <a:r>
              <a:rPr lang="en-CA" dirty="0"/>
              <a:t>How and why teachers should blog</a:t>
            </a:r>
          </a:p>
          <a:p>
            <a:r>
              <a:rPr lang="en-CA" dirty="0">
                <a:hlinkClick r:id="rId5"/>
              </a:rPr>
              <a:t>http://www.edutopia.org/discussion/9-reasons-why-teachers-should-blog</a:t>
            </a:r>
            <a:endParaRPr lang="en-CA" dirty="0"/>
          </a:p>
          <a:p>
            <a:pPr lvl="1"/>
            <a:r>
              <a:rPr lang="en-CA" dirty="0"/>
              <a:t>9 reasons why teachers should blog</a:t>
            </a:r>
          </a:p>
          <a:p>
            <a:r>
              <a:rPr lang="en-CA" dirty="0">
                <a:hlinkClick r:id="rId6"/>
              </a:rPr>
              <a:t>https://www.youtube.com/playlist?list=PLq4p3q2fmMYW_Ix1OR6tFT1iFdwiMkf42</a:t>
            </a:r>
            <a:r>
              <a:rPr lang="en-CA" dirty="0"/>
              <a:t> </a:t>
            </a:r>
          </a:p>
          <a:p>
            <a:pPr lvl="1"/>
            <a:r>
              <a:rPr lang="en-CA" dirty="0"/>
              <a:t>A video list of getting started with </a:t>
            </a:r>
            <a:r>
              <a:rPr lang="en-CA" dirty="0" err="1"/>
              <a:t>Edublogs</a:t>
            </a:r>
            <a:r>
              <a:rPr lang="en-CA" dirty="0"/>
              <a:t> tips</a:t>
            </a:r>
          </a:p>
          <a:p>
            <a:endParaRPr lang="en-CA" dirty="0"/>
          </a:p>
        </p:txBody>
      </p:sp>
    </p:spTree>
    <p:extLst>
      <p:ext uri="{BB962C8B-B14F-4D97-AF65-F5344CB8AC3E}">
        <p14:creationId xmlns:p14="http://schemas.microsoft.com/office/powerpoint/2010/main" val="770030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11496</TotalTime>
  <Words>400</Words>
  <Application>Microsoft Office PowerPoint</Application>
  <PresentationFormat>On-screen Show (4:3)</PresentationFormat>
  <Paragraphs>53</Paragraphs>
  <Slides>12</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Anjelika Rose</vt:lpstr>
      <vt:lpstr>Arial</vt:lpstr>
      <vt:lpstr>Calibri</vt:lpstr>
      <vt:lpstr>Calibri Light</vt:lpstr>
      <vt:lpstr>Wingdings</vt:lpstr>
      <vt:lpstr>Office Theme</vt:lpstr>
      <vt:lpstr>Welcome to the first Lunch &amp; Learn</vt:lpstr>
      <vt:lpstr>PowerPoint Presentation</vt:lpstr>
      <vt:lpstr>Why a blog for LTS?</vt:lpstr>
      <vt:lpstr>Tap on the safari or Chrome app and go to: ltsssprod.edublogs.org</vt:lpstr>
      <vt:lpstr>PowerPoint Presentation</vt:lpstr>
      <vt:lpstr>PowerPoint Presentation</vt:lpstr>
      <vt:lpstr>PowerPoint Presentation</vt:lpstr>
      <vt:lpstr>Create your first post</vt:lpstr>
      <vt:lpstr>Helpful websites and example blogs</vt:lpstr>
      <vt:lpstr>Helpful websites and example blogs</vt:lpstr>
      <vt:lpstr>Questions? Comments? Ideas?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Maion</dc:creator>
  <cp:lastModifiedBy>Shannon Maion</cp:lastModifiedBy>
  <cp:revision>14</cp:revision>
  <dcterms:created xsi:type="dcterms:W3CDTF">2016-09-19T05:34:18Z</dcterms:created>
  <dcterms:modified xsi:type="dcterms:W3CDTF">2016-09-28T06:13:15Z</dcterms:modified>
</cp:coreProperties>
</file>