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0" r:id="rId6"/>
    <p:sldId id="263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70" autoAdjust="0"/>
  </p:normalViewPr>
  <p:slideViewPr>
    <p:cSldViewPr snapToGrid="0">
      <p:cViewPr varScale="1">
        <p:scale>
          <a:sx n="110" d="100"/>
          <a:sy n="110" d="100"/>
        </p:scale>
        <p:origin x="112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39CC8-EF5D-4519-B808-0809A17C0C79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BCB53-5837-4AFA-86E6-27CEA86471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71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600" dirty="0"/>
              <a:t>Sign in to account</a:t>
            </a:r>
          </a:p>
          <a:p>
            <a:endParaRPr lang="en-CA" sz="1600" dirty="0"/>
          </a:p>
          <a:p>
            <a:r>
              <a:rPr lang="en-CA" sz="1600" dirty="0"/>
              <a:t>Show:</a:t>
            </a:r>
          </a:p>
          <a:p>
            <a:pPr marL="285750" indent="-285750">
              <a:buFontTx/>
              <a:buChar char="-"/>
            </a:pPr>
            <a:r>
              <a:rPr lang="en-CA" sz="1600" dirty="0"/>
              <a:t>Where to log in and how to get your password if you forget</a:t>
            </a:r>
          </a:p>
          <a:p>
            <a:pPr marL="285750" indent="-285750">
              <a:buFontTx/>
              <a:buChar char="-"/>
            </a:pPr>
            <a:r>
              <a:rPr lang="en-CA" sz="1600" dirty="0"/>
              <a:t>Show how to search by curriculum</a:t>
            </a:r>
          </a:p>
          <a:p>
            <a:pPr marL="285750" indent="-285750">
              <a:buFontTx/>
              <a:buChar char="-"/>
            </a:pPr>
            <a:r>
              <a:rPr lang="en-CA" sz="1600" dirty="0"/>
              <a:t>Download parts of a video</a:t>
            </a:r>
          </a:p>
          <a:p>
            <a:pPr marL="285750" indent="-285750">
              <a:buFontTx/>
              <a:buChar char="-"/>
            </a:pPr>
            <a:r>
              <a:rPr lang="en-CA" sz="1600" dirty="0"/>
              <a:t>My content tab</a:t>
            </a:r>
          </a:p>
          <a:p>
            <a:pPr marL="285750" indent="-285750">
              <a:buFontTx/>
              <a:buChar char="-"/>
            </a:pPr>
            <a:r>
              <a:rPr lang="en-CA" sz="1600" dirty="0"/>
              <a:t>Professional learning – DEN stars or follow on twitter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BCB53-5837-4AFA-86E6-27CEA86471B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971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5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6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1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0E4B-22EB-4138-88EE-39DEDDBC3C1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99CC-744B-4DAE-B159-6B90BD53C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1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after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after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after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after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yeducation.ca/Canad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earn360.infobas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eedsmuirlibrary.wordpres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k12support.zendesk.com/hc/en-us/articles/201765810-How-to-Access-CK-12-Content-in-Microsoft-PowerPoint" TargetMode="External"/><Relationship Id="rId2" Type="http://schemas.openxmlformats.org/officeDocument/2006/relationships/hyperlink" Target="https://ck12support.zendesk.com/hc/en-us/categories/200558697-Teachers-Par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savefrom.net/" TargetMode="External"/><Relationship Id="rId2" Type="http://schemas.openxmlformats.org/officeDocument/2006/relationships/hyperlink" Target="http://www.keepvid.si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support.google.com/youtube/answer/6109639?hl=en&amp;ref_topic=303007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1925860"/>
            <a:ext cx="7772400" cy="2387600"/>
          </a:xfrm>
        </p:spPr>
        <p:txBody>
          <a:bodyPr/>
          <a:lstStyle/>
          <a:p>
            <a:r>
              <a:rPr lang="en-CA" b="1" dirty="0"/>
              <a:t>Welcome to </a:t>
            </a:r>
            <a:br>
              <a:rPr lang="en-CA" b="1" dirty="0"/>
            </a:br>
            <a:r>
              <a:rPr lang="en-CA" b="1" dirty="0"/>
              <a:t>Lunch &amp; Learn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536" y="4479862"/>
            <a:ext cx="6858000" cy="189655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October 13 – Finding resources to help with our redesigned curriculum</a:t>
            </a:r>
          </a:p>
          <a:p>
            <a:endParaRPr lang="en-CA" dirty="0"/>
          </a:p>
          <a:p>
            <a:r>
              <a:rPr lang="en-CA" dirty="0" err="1"/>
              <a:t>Mmmmm</a:t>
            </a:r>
            <a:r>
              <a:rPr lang="en-CA" dirty="0"/>
              <a:t>….thank you the chef for lunch and to the admin team for buying </a:t>
            </a:r>
            <a:r>
              <a:rPr lang="en-CA" dirty="0">
                <a:sym typeface="Wingdings" panose="05000000000000000000" pitchFamily="2" charset="2"/>
              </a:rPr>
              <a:t></a:t>
            </a:r>
            <a:r>
              <a:rPr lang="en-CA" dirty="0"/>
              <a:t> 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5" y="112014"/>
            <a:ext cx="3608813" cy="197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2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825624"/>
            <a:ext cx="8377645" cy="46970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District resource: </a:t>
            </a:r>
            <a:r>
              <a:rPr lang="en-US" dirty="0">
                <a:hlinkClick r:id="rId3"/>
              </a:rPr>
              <a:t>http://www.discoveryeducation.ca/Canada/</a:t>
            </a:r>
            <a:endParaRPr lang="en-US" dirty="0"/>
          </a:p>
          <a:p>
            <a:r>
              <a:rPr lang="en-US" dirty="0"/>
              <a:t>Login: district email         Password: district password</a:t>
            </a:r>
          </a:p>
          <a:p>
            <a:r>
              <a:rPr lang="en-US" dirty="0"/>
              <a:t>Find and download full videos, video segments, images, and matching lesson plans</a:t>
            </a:r>
          </a:p>
          <a:p>
            <a:r>
              <a:rPr lang="en-US" dirty="0"/>
              <a:t>Search by key word, content or curriculum organizer </a:t>
            </a:r>
          </a:p>
          <a:p>
            <a:r>
              <a:rPr lang="en-US" dirty="0"/>
              <a:t>Organize your favorite videos in ‘My Content’ folder or share your video with your department folder</a:t>
            </a:r>
          </a:p>
          <a:p>
            <a:r>
              <a:rPr lang="en-US" dirty="0"/>
              <a:t>District has streaming plus license so your students can access too</a:t>
            </a:r>
          </a:p>
          <a:p>
            <a:r>
              <a:rPr lang="en-US" dirty="0"/>
              <a:t>Connect to a professional learning network and become a DEN star</a:t>
            </a:r>
          </a:p>
          <a:p>
            <a:endParaRPr lang="en-US" dirty="0"/>
          </a:p>
        </p:txBody>
      </p:sp>
      <p:pic>
        <p:nvPicPr>
          <p:cNvPr id="1026" name="Picture 2" descr="http://hrsbstaff.ednet.ns.ca/tilt/DE/wp-content/uploads/2013/05/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62609"/>
            <a:ext cx="5459614" cy="121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75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District resource: </a:t>
            </a:r>
            <a:r>
              <a:rPr lang="en-US" dirty="0">
                <a:hlinkClick r:id="rId2"/>
              </a:rPr>
              <a:t>https://learn360.infobase.com/</a:t>
            </a:r>
            <a:endParaRPr lang="en-US" dirty="0"/>
          </a:p>
          <a:p>
            <a:r>
              <a:rPr lang="en-US" dirty="0"/>
              <a:t>Login with district email</a:t>
            </a:r>
          </a:p>
          <a:p>
            <a:pPr lvl="1"/>
            <a:r>
              <a:rPr lang="en-US" dirty="0"/>
              <a:t>Use forgot password and put in district email and you will be sent a link to reset your password</a:t>
            </a:r>
          </a:p>
          <a:p>
            <a:r>
              <a:rPr lang="en-US" dirty="0"/>
              <a:t>Search videos, download full or segments, create playlists, share playlists</a:t>
            </a:r>
          </a:p>
          <a:p>
            <a:r>
              <a:rPr lang="en-US" dirty="0"/>
              <a:t>Mylearn360 – Manage. Share. Collaborate</a:t>
            </a:r>
          </a:p>
          <a:p>
            <a:pPr lvl="1"/>
            <a:r>
              <a:rPr lang="en-US" dirty="0"/>
              <a:t>Help and how to guide is found here too</a:t>
            </a:r>
          </a:p>
          <a:p>
            <a:r>
              <a:rPr lang="en-US" dirty="0"/>
              <a:t>Calendar tab – find videos that correspond with this day in history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 descr="http://www.prairiepublic.org/wp-content/uploads/Learn-3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28790"/>
            <a:ext cx="6300184" cy="151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98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Lord </a:t>
            </a:r>
            <a:r>
              <a:rPr lang="en-CA" b="1" dirty="0" err="1"/>
              <a:t>Tweedsmuir</a:t>
            </a:r>
            <a:r>
              <a:rPr lang="en-CA" b="1" dirty="0"/>
              <a:t> Library Website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https://tweedsmuirlibrary.wordpress.com/</a:t>
            </a:r>
            <a:endParaRPr lang="en-US" dirty="0"/>
          </a:p>
          <a:p>
            <a:r>
              <a:rPr lang="en-US" dirty="0"/>
              <a:t>Find many more district resources</a:t>
            </a:r>
          </a:p>
          <a:p>
            <a:pPr lvl="1"/>
            <a:r>
              <a:rPr lang="en-US" dirty="0"/>
              <a:t>In left hand menu click on search and then select district resources</a:t>
            </a:r>
          </a:p>
          <a:p>
            <a:pPr lvl="1"/>
            <a:r>
              <a:rPr lang="en-US" dirty="0"/>
              <a:t>Search topics of elementary, secondary, video streaming, </a:t>
            </a:r>
            <a:r>
              <a:rPr lang="en-US" dirty="0" err="1"/>
              <a:t>ebooks</a:t>
            </a:r>
            <a:r>
              <a:rPr lang="en-US" dirty="0"/>
              <a:t>, magazines, </a:t>
            </a:r>
            <a:r>
              <a:rPr lang="en-US" dirty="0" err="1"/>
              <a:t>french</a:t>
            </a:r>
            <a:r>
              <a:rPr lang="en-US" dirty="0"/>
              <a:t>, educator</a:t>
            </a:r>
          </a:p>
          <a:p>
            <a:r>
              <a:rPr lang="en-US" dirty="0"/>
              <a:t>Login is not required on school computers and at home login is mainly your district email and password	</a:t>
            </a:r>
          </a:p>
          <a:p>
            <a:pPr lvl="1"/>
            <a:r>
              <a:rPr lang="en-US" dirty="0"/>
              <a:t>See hand out for a list of how to login as a teacher and student from home</a:t>
            </a:r>
          </a:p>
        </p:txBody>
      </p:sp>
    </p:spTree>
    <p:extLst>
      <p:ext uri="{BB962C8B-B14F-4D97-AF65-F5344CB8AC3E}">
        <p14:creationId xmlns:p14="http://schemas.microsoft.com/office/powerpoint/2010/main" val="125662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Create your own digital textbooks – called </a:t>
            </a:r>
            <a:r>
              <a:rPr lang="en-CA" dirty="0" err="1"/>
              <a:t>flexbooks</a:t>
            </a:r>
            <a:endParaRPr lang="en-CA" dirty="0"/>
          </a:p>
          <a:p>
            <a:pPr lvl="1"/>
            <a:r>
              <a:rPr lang="en-CA" dirty="0"/>
              <a:t>Add from ck-12 library or your own library</a:t>
            </a:r>
          </a:p>
          <a:p>
            <a:pPr lvl="1"/>
            <a:r>
              <a:rPr lang="en-CA" dirty="0"/>
              <a:t>Add videos, files, quizzes</a:t>
            </a:r>
          </a:p>
          <a:p>
            <a:r>
              <a:rPr lang="en-CA" dirty="0"/>
              <a:t>Link your </a:t>
            </a:r>
            <a:r>
              <a:rPr lang="en-CA" dirty="0" err="1"/>
              <a:t>flexbook</a:t>
            </a:r>
            <a:r>
              <a:rPr lang="en-CA" dirty="0"/>
              <a:t> to your class website or get students to create accounts and assign them reading, videos or quizzes from your </a:t>
            </a:r>
            <a:r>
              <a:rPr lang="en-CA" dirty="0" err="1"/>
              <a:t>flexbook</a:t>
            </a:r>
            <a:endParaRPr lang="en-CA" dirty="0"/>
          </a:p>
          <a:p>
            <a:r>
              <a:rPr lang="en-CA" dirty="0"/>
              <a:t>Content can be added to your </a:t>
            </a:r>
            <a:r>
              <a:rPr lang="en-CA" dirty="0">
                <a:hlinkClick r:id="rId2"/>
              </a:rPr>
              <a:t>learning management system</a:t>
            </a:r>
            <a:r>
              <a:rPr lang="en-CA" dirty="0"/>
              <a:t>: </a:t>
            </a:r>
            <a:r>
              <a:rPr lang="en-CA" dirty="0" err="1"/>
              <a:t>schoology</a:t>
            </a:r>
            <a:r>
              <a:rPr lang="en-CA" dirty="0"/>
              <a:t>, Edmodo and google classroom so far</a:t>
            </a:r>
          </a:p>
          <a:p>
            <a:r>
              <a:rPr lang="en-CA" dirty="0"/>
              <a:t>You can also access content and insert into your </a:t>
            </a:r>
            <a:r>
              <a:rPr lang="en-CA" dirty="0">
                <a:hlinkClick r:id="rId3"/>
              </a:rPr>
              <a:t>PowerPoint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55" y="192097"/>
            <a:ext cx="6265840" cy="141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Good </a:t>
            </a:r>
            <a:r>
              <a:rPr lang="en-CA" b="1" dirty="0" err="1"/>
              <a:t>ol</a:t>
            </a:r>
            <a:r>
              <a:rPr lang="en-CA" b="1" dirty="0"/>
              <a:t>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306"/>
            <a:ext cx="7886700" cy="4355431"/>
          </a:xfrm>
        </p:spPr>
        <p:txBody>
          <a:bodyPr>
            <a:normAutofit/>
          </a:bodyPr>
          <a:lstStyle/>
          <a:p>
            <a:r>
              <a:rPr lang="en-CA" dirty="0"/>
              <a:t>Google tools require a Google account – this does not have to be a Gmail account, you can make a Google account with your work email address</a:t>
            </a:r>
            <a:br>
              <a:rPr lang="en-CA" dirty="0"/>
            </a:br>
            <a:endParaRPr lang="en-CA" dirty="0"/>
          </a:p>
          <a:p>
            <a:r>
              <a:rPr lang="en-CA" dirty="0"/>
              <a:t>Drive – create, share and collaborate</a:t>
            </a:r>
          </a:p>
          <a:p>
            <a:pPr lvl="1"/>
            <a:r>
              <a:rPr lang="en-CA" dirty="0"/>
              <a:t>Use Drive to create folders that are shared among department members.  Teachers can then share resources and even collaborate building resources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www.gstatic.com/images/branding/googlelogo/2x/googlelogo_color_284x96d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295" y="516565"/>
            <a:ext cx="3025440" cy="102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98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2232"/>
            <a:ext cx="7886700" cy="5017168"/>
          </a:xfrm>
        </p:spPr>
        <p:txBody>
          <a:bodyPr>
            <a:normAutofit fontScale="92500"/>
          </a:bodyPr>
          <a:lstStyle/>
          <a:p>
            <a:r>
              <a:rPr lang="en-CA" dirty="0"/>
              <a:t>Login with your Google account to access all the features of YouTube</a:t>
            </a:r>
          </a:p>
          <a:p>
            <a:r>
              <a:rPr lang="en-CA" dirty="0"/>
              <a:t>Create course playlists, create collaborative playlists, share links or embed videos on your course website</a:t>
            </a:r>
          </a:p>
          <a:p>
            <a:r>
              <a:rPr lang="en-CA" dirty="0"/>
              <a:t>How to save your videos</a:t>
            </a:r>
          </a:p>
          <a:p>
            <a:pPr lvl="1"/>
            <a:r>
              <a:rPr lang="en-CA" dirty="0" err="1"/>
              <a:t>Keepvid</a:t>
            </a:r>
            <a:r>
              <a:rPr lang="en-CA" dirty="0"/>
              <a:t> - </a:t>
            </a:r>
            <a:r>
              <a:rPr lang="en-CA" dirty="0">
                <a:hlinkClick r:id="rId2"/>
              </a:rPr>
              <a:t>http://www.keepvid.site/</a:t>
            </a:r>
            <a:endParaRPr lang="en-CA" dirty="0"/>
          </a:p>
          <a:p>
            <a:pPr lvl="1"/>
            <a:r>
              <a:rPr lang="en-CA" dirty="0"/>
              <a:t>Savefrom.net - </a:t>
            </a:r>
            <a:r>
              <a:rPr lang="en-CA" dirty="0">
                <a:hlinkClick r:id="rId3"/>
              </a:rPr>
              <a:t>http://en.savefrom.net/</a:t>
            </a:r>
            <a:endParaRPr lang="en-CA" dirty="0"/>
          </a:p>
          <a:p>
            <a:pPr marL="457200" lvl="1" indent="0">
              <a:buNone/>
            </a:pPr>
            <a:r>
              <a:rPr lang="en-CA" dirty="0"/>
              <a:t>(or put a SS </a:t>
            </a:r>
            <a:r>
              <a:rPr lang="en-CA" dirty="0" err="1"/>
              <a:t>infront</a:t>
            </a:r>
            <a:r>
              <a:rPr lang="en-CA" dirty="0"/>
              <a:t> of your </a:t>
            </a:r>
            <a:r>
              <a:rPr lang="en-CA" dirty="0" err="1"/>
              <a:t>youtube</a:t>
            </a:r>
            <a:r>
              <a:rPr lang="en-CA" dirty="0"/>
              <a:t> link and you will be directed right to the </a:t>
            </a:r>
            <a:r>
              <a:rPr lang="en-CA" dirty="0" err="1"/>
              <a:t>savefrom</a:t>
            </a:r>
            <a:r>
              <a:rPr lang="en-CA" dirty="0"/>
              <a:t> site  Ex. http://www.</a:t>
            </a:r>
            <a:r>
              <a:rPr lang="en-CA" b="1" dirty="0"/>
              <a:t>SS</a:t>
            </a:r>
            <a:r>
              <a:rPr lang="en-CA" dirty="0"/>
              <a:t>youtube...)</a:t>
            </a:r>
          </a:p>
          <a:p>
            <a:r>
              <a:rPr lang="en-CA" dirty="0"/>
              <a:t>How to share / collaborate</a:t>
            </a:r>
          </a:p>
          <a:p>
            <a:pPr lvl="1"/>
            <a:r>
              <a:rPr lang="en-US" dirty="0">
                <a:hlinkClick r:id="rId4"/>
              </a:rPr>
              <a:t>https://support.google.com/youtube/answer/6109639?hl=en&amp;ref_topic=3030072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 descr="https://www.youtube.com/yt/brand/media/image/YouTube-logo-full_colo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31"/>
            <a:ext cx="5101390" cy="180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46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Others?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Twitter – start creating a professional learning network (PLN)</a:t>
            </a:r>
          </a:p>
        </p:txBody>
      </p:sp>
    </p:spTree>
    <p:extLst>
      <p:ext uri="{BB962C8B-B14F-4D97-AF65-F5344CB8AC3E}">
        <p14:creationId xmlns:p14="http://schemas.microsoft.com/office/powerpoint/2010/main" val="233374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480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Welcome to  Lunch &amp; Learn</vt:lpstr>
      <vt:lpstr>PowerPoint Presentation</vt:lpstr>
      <vt:lpstr>PowerPoint Presentation</vt:lpstr>
      <vt:lpstr>Lord Tweedsmuir Library Website</vt:lpstr>
      <vt:lpstr>PowerPoint Presentation</vt:lpstr>
      <vt:lpstr>Good ol’</vt:lpstr>
      <vt:lpstr>PowerPoint Presentation</vt:lpstr>
      <vt:lpstr>Others?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Maion</dc:creator>
  <cp:lastModifiedBy>Shannon Maion</cp:lastModifiedBy>
  <cp:revision>15</cp:revision>
  <dcterms:created xsi:type="dcterms:W3CDTF">2016-10-12T18:36:48Z</dcterms:created>
  <dcterms:modified xsi:type="dcterms:W3CDTF">2016-10-13T06:10:17Z</dcterms:modified>
</cp:coreProperties>
</file>